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60" d="100"/>
          <a:sy n="60" d="100"/>
        </p:scale>
        <p:origin x="-2754" y="-114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1026" name="Picture 2" descr="C:\Users\Larisa\Desktop\августовка\код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54" y="1842912"/>
            <a:ext cx="1609725" cy="167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86" y="1842913"/>
            <a:ext cx="1665179" cy="1670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Larisa</cp:lastModifiedBy>
  <cp:revision>33</cp:revision>
  <cp:lastPrinted>2023-08-02T12:13:29Z</cp:lastPrinted>
  <dcterms:created xsi:type="dcterms:W3CDTF">2023-08-02T11:27:24Z</dcterms:created>
  <dcterms:modified xsi:type="dcterms:W3CDTF">2026-05-21T19:36:40Z</dcterms:modified>
</cp:coreProperties>
</file>